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7" r:id="rId4"/>
    <p:sldId id="258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3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15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BC698C-C634-463A-8E88-1AB19054C421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782D37-CCB3-4614-A21F-E4AB2BDE1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143108" y="428604"/>
            <a:ext cx="65722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53710" y="1397002"/>
          <a:ext cx="4847182" cy="4063995"/>
        </p:xfrm>
        <a:graphic>
          <a:graphicData uri="http://schemas.openxmlformats.org/drawingml/2006/table">
            <a:tbl>
              <a:tblPr/>
              <a:tblGrid>
                <a:gridCol w="314929"/>
                <a:gridCol w="314308"/>
                <a:gridCol w="314308"/>
                <a:gridCol w="314929"/>
                <a:gridCol w="314929"/>
                <a:gridCol w="314929"/>
                <a:gridCol w="323005"/>
                <a:gridCol w="314929"/>
                <a:gridCol w="323005"/>
                <a:gridCol w="314929"/>
                <a:gridCol w="314929"/>
                <a:gridCol w="316793"/>
                <a:gridCol w="314929"/>
                <a:gridCol w="316793"/>
                <a:gridCol w="315551"/>
                <a:gridCol w="103987"/>
              </a:tblGrid>
              <a:tr h="264387">
                <a:tc grid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rowSpan="2"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 gridSpan="6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3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483">
                <a:tc gridSpan="1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7985" marR="679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+mn-lt"/>
              </a:rPr>
              <a:t>Кроссворд</a:t>
            </a:r>
            <a:endParaRPr lang="ru-RU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+mn-lt"/>
              </a:rPr>
              <a:t>Название фирмы</a:t>
            </a:r>
            <a:endParaRPr lang="ru-RU" sz="4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357554" y="1571612"/>
            <a:ext cx="5486400" cy="2714644"/>
          </a:xfrm>
        </p:spPr>
        <p:txBody>
          <a:bodyPr>
            <a:normAutofit/>
          </a:bodyPr>
          <a:lstStyle/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4800" dirty="0" smtClean="0">
                <a:solidFill>
                  <a:srgbClr val="FF0000"/>
                </a:solidFill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«</a:t>
            </a:r>
            <a:r>
              <a:rPr lang="ru-RU" sz="4800" dirty="0" smtClean="0">
                <a:solidFill>
                  <a:srgbClr val="FF0000"/>
                </a:solidFill>
              </a:rPr>
              <a:t>МИР  ЦВЕТОВ»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User\Рабочий стол\Новая папка\20130924_1047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852" b="1852"/>
          <a:stretch>
            <a:fillRect/>
          </a:stretch>
        </p:blipFill>
        <p:spPr bwMode="auto">
          <a:xfrm>
            <a:off x="428596" y="1857364"/>
            <a:ext cx="3214710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Наша продукция</a:t>
            </a:r>
            <a:endParaRPr lang="ru-RU" sz="4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1027" name="Picture 3" descr="C:\Documents and Settings\User\Рабочий стол\Новая папка\20131026_1755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Реклама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Мой друг, заказывай цветы,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И не жалей вознаграждения,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Они добавят в мир любви,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Которой нету измерения.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FF00"/>
                </a:solidFill>
                <a:latin typeface="+mn-lt"/>
              </a:rPr>
              <a:t>Организация </a:t>
            </a:r>
            <a:r>
              <a:rPr lang="ru-RU" sz="4400" dirty="0" err="1" smtClean="0">
                <a:solidFill>
                  <a:srgbClr val="FFFF00"/>
                </a:solidFill>
                <a:latin typeface="+mn-lt"/>
              </a:rPr>
              <a:t>преприятия</a:t>
            </a:r>
            <a:endParaRPr lang="ru-RU" sz="44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Вид фирмы.</a:t>
            </a: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Структура управления.</a:t>
            </a: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Формы ответственности.</a:t>
            </a: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Принципы распределения прибыли.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+mn-lt"/>
              </a:rPr>
              <a:t>Рассуждения</a:t>
            </a:r>
            <a:r>
              <a:rPr lang="ru-RU" sz="4400" dirty="0" smtClean="0">
                <a:latin typeface="+mn-lt"/>
              </a:rPr>
              <a:t> </a:t>
            </a:r>
            <a:endParaRPr lang="ru-RU" sz="4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dirty="0" smtClean="0">
                <a:solidFill>
                  <a:srgbClr val="FF0000"/>
                </a:solidFill>
              </a:rPr>
              <a:t>Стоит ли вообще вкладывать деньги в это дело и принесет ли оно доходы, которые окупят все затраты сил и средств?</a:t>
            </a:r>
          </a:p>
          <a:p>
            <a:pPr lvl="0"/>
            <a:r>
              <a:rPr lang="ru-RU" sz="4000" dirty="0" smtClean="0">
                <a:solidFill>
                  <a:srgbClr val="FF0000"/>
                </a:solidFill>
              </a:rPr>
              <a:t>Что вы отнесете к постоянным издержкам, а что переменным?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89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Кроссворд</vt:lpstr>
      <vt:lpstr>Название фирмы</vt:lpstr>
      <vt:lpstr>Наша продукция</vt:lpstr>
      <vt:lpstr>Реклама</vt:lpstr>
      <vt:lpstr>Организация преприятия</vt:lpstr>
      <vt:lpstr>Рассуждения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22</cp:revision>
  <dcterms:created xsi:type="dcterms:W3CDTF">2010-01-26T17:12:31Z</dcterms:created>
  <dcterms:modified xsi:type="dcterms:W3CDTF">2013-10-26T17:15:31Z</dcterms:modified>
</cp:coreProperties>
</file>