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sldIdLst>
    <p:sldId id="256" r:id="rId2"/>
    <p:sldId id="259" r:id="rId3"/>
    <p:sldId id="257" r:id="rId4"/>
    <p:sldId id="258" r:id="rId5"/>
    <p:sldId id="261" r:id="rId6"/>
    <p:sldId id="260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583" autoAdjust="0"/>
    <p:restoredTop sz="94709" autoAdjust="0"/>
  </p:normalViewPr>
  <p:slideViewPr>
    <p:cSldViewPr>
      <p:cViewPr varScale="1">
        <p:scale>
          <a:sx n="70" d="100"/>
          <a:sy n="70" d="100"/>
        </p:scale>
        <p:origin x="-1158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1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BC698C-C634-463A-8E88-1AB19054C421}" type="datetimeFigureOut">
              <a:rPr lang="ru-RU" smtClean="0"/>
              <a:pPr/>
              <a:t>26.10.2013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782D37-CCB3-4614-A21F-E4AB2BDE107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BC698C-C634-463A-8E88-1AB19054C421}" type="datetimeFigureOut">
              <a:rPr lang="ru-RU" smtClean="0"/>
              <a:pPr/>
              <a:t>26.10.2013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782D37-CCB3-4614-A21F-E4AB2BDE10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BC698C-C634-463A-8E88-1AB19054C421}" type="datetimeFigureOut">
              <a:rPr lang="ru-RU" smtClean="0"/>
              <a:pPr/>
              <a:t>26.10.2013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782D37-CCB3-4614-A21F-E4AB2BDE10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BC698C-C634-463A-8E88-1AB19054C421}" type="datetimeFigureOut">
              <a:rPr lang="ru-RU" smtClean="0"/>
              <a:pPr/>
              <a:t>26.10.2013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782D37-CCB3-4614-A21F-E4AB2BDE10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BC698C-C634-463A-8E88-1AB19054C421}" type="datetimeFigureOut">
              <a:rPr lang="ru-RU" smtClean="0"/>
              <a:pPr/>
              <a:t>26.10.2013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56782D37-CCB3-4614-A21F-E4AB2BDE10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BC698C-C634-463A-8E88-1AB19054C421}" type="datetimeFigureOut">
              <a:rPr lang="ru-RU" smtClean="0"/>
              <a:pPr/>
              <a:t>26.10.2013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782D37-CCB3-4614-A21F-E4AB2BDE10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BC698C-C634-463A-8E88-1AB19054C421}" type="datetimeFigureOut">
              <a:rPr lang="ru-RU" smtClean="0"/>
              <a:pPr/>
              <a:t>26.10.2013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782D37-CCB3-4614-A21F-E4AB2BDE10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BC698C-C634-463A-8E88-1AB19054C421}" type="datetimeFigureOut">
              <a:rPr lang="ru-RU" smtClean="0"/>
              <a:pPr/>
              <a:t>26.10.2013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782D37-CCB3-4614-A21F-E4AB2BDE10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BC698C-C634-463A-8E88-1AB19054C421}" type="datetimeFigureOut">
              <a:rPr lang="ru-RU" smtClean="0"/>
              <a:pPr/>
              <a:t>26.10.2013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782D37-CCB3-4614-A21F-E4AB2BDE10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BC698C-C634-463A-8E88-1AB19054C421}" type="datetimeFigureOut">
              <a:rPr lang="ru-RU" smtClean="0"/>
              <a:pPr/>
              <a:t>26.10.2013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782D37-CCB3-4614-A21F-E4AB2BDE10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BC698C-C634-463A-8E88-1AB19054C421}" type="datetimeFigureOut">
              <a:rPr lang="ru-RU" smtClean="0"/>
              <a:pPr/>
              <a:t>26.10.2013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782D37-CCB3-4614-A21F-E4AB2BDE10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7BC698C-C634-463A-8E88-1AB19054C421}" type="datetimeFigureOut">
              <a:rPr lang="ru-RU" smtClean="0"/>
              <a:pPr/>
              <a:t>26.10.2013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6782D37-CCB3-4614-A21F-E4AB2BDE107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рямоугольник 12"/>
          <p:cNvSpPr/>
          <p:nvPr/>
        </p:nvSpPr>
        <p:spPr>
          <a:xfrm>
            <a:off x="2143108" y="428604"/>
            <a:ext cx="657229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2153710" y="1397002"/>
          <a:ext cx="4847182" cy="4063995"/>
        </p:xfrm>
        <a:graphic>
          <a:graphicData uri="http://schemas.openxmlformats.org/drawingml/2006/table">
            <a:tbl>
              <a:tblPr/>
              <a:tblGrid>
                <a:gridCol w="314929"/>
                <a:gridCol w="314308"/>
                <a:gridCol w="314308"/>
                <a:gridCol w="314929"/>
                <a:gridCol w="314929"/>
                <a:gridCol w="314929"/>
                <a:gridCol w="323005"/>
                <a:gridCol w="314929"/>
                <a:gridCol w="323005"/>
                <a:gridCol w="314929"/>
                <a:gridCol w="314929"/>
                <a:gridCol w="316793"/>
                <a:gridCol w="314929"/>
                <a:gridCol w="316793"/>
                <a:gridCol w="315551"/>
                <a:gridCol w="103987"/>
              </a:tblGrid>
              <a:tr h="264387">
                <a:tc gridSpan="8"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F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6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7985" marR="679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7985" marR="679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F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8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7985" marR="679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F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15375">
                <a:tc gridSpan="2"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F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7985" marR="6798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7985" marR="67985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7985" marR="679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 rowSpan="4"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7985" marR="679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</a:rPr>
                        <a:t>7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7985" marR="679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7985" marR="679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F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7985" marR="679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F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15375">
                <a:tc gridSpan="2"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F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</a:rPr>
                        <a:t>4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7985" marR="679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7985" marR="679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7985" marR="679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7985" marR="679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</a:rPr>
                        <a:t>5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7985" marR="679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7985" marR="679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7985" marR="679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7985" marR="679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 rowSpan="2" gridSpan="2"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7985" marR="679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F0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7985" marR="679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F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15375">
                <a:tc rowSpan="2" gridSpan="6"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7985" marR="67985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67985" marR="679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7985" marR="679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7985" marR="679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7985" marR="679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F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15375">
                <a:tc gridSpan="6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7985" marR="679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7985" marR="679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7985" marR="679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7985" marR="679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7985" marR="679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15375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</a:rPr>
                        <a:t>1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7985" marR="679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7985" marR="679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7985" marR="679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7985" marR="679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7985" marR="679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7985" marR="679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7985" marR="679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7985" marR="679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7985" marR="679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7985" marR="679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7985" marR="679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7985" marR="679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7985" marR="679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7985" marR="679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7985" marR="679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F0"/>
                    </a:solidFill>
                  </a:tcPr>
                </a:tc>
              </a:tr>
              <a:tr h="315375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7985" marR="679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 rowSpan="3" gridSpan="5"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7985" marR="679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B0F0"/>
                    </a:solidFill>
                  </a:tcPr>
                </a:tc>
                <a:tc rowSpan="3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7985" marR="679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7985" marR="679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7985" marR="679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 rowSpan="3" gridSpan="4"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7985" marR="679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 rowSpan="3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7985" marR="679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B0F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15375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7985" marR="679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 gridSpan="5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7985" marR="679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7985" marR="679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 gridSpan="4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7985" marR="679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F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15375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7985" marR="679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 gridSpan="5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7985" marR="679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7985" marR="679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 gridSpan="4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7985" marR="679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F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15375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7985" marR="679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7985" marR="679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F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</a:rPr>
                        <a:t>2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7985" marR="679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7985" marR="679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7985" marR="679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7985" marR="679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7985" marR="679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7985" marR="679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7985" marR="679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7985" marR="679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7985" marR="679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15375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7985" marR="679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 gridSpan="5"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7985" marR="679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F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7985" marR="67985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B0F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</a:rPr>
                        <a:t>3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7985" marR="679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7985" marR="679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7985" marR="679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7985" marR="679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7985" marR="679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7985" marR="679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7985" marR="679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15375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7985" marR="679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 gridSpan="7"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7985" marR="679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F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7985" marR="679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7985" marR="679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B0F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7985" marR="679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B0F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30483">
                <a:tc gridSpan="13"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B0F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7985" marR="679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F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		</a:t>
            </a:r>
            <a:endParaRPr kumimoji="0" lang="ru-RU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  <a:latin typeface="+mn-lt"/>
              </a:rPr>
              <a:t>Кроссворд</a:t>
            </a:r>
            <a:endParaRPr lang="ru-RU" dirty="0">
              <a:solidFill>
                <a:srgbClr val="FF0000"/>
              </a:solidFill>
              <a:latin typeface="+mn-lt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800" dirty="0" smtClean="0">
                <a:solidFill>
                  <a:srgbClr val="FF0000"/>
                </a:solidFill>
                <a:latin typeface="+mn-lt"/>
              </a:rPr>
              <a:t>Название фирмы</a:t>
            </a:r>
            <a:endParaRPr lang="ru-RU" sz="4800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3357554" y="1571612"/>
            <a:ext cx="5486400" cy="2714644"/>
          </a:xfrm>
        </p:spPr>
        <p:txBody>
          <a:bodyPr>
            <a:normAutofit/>
          </a:bodyPr>
          <a:lstStyle/>
          <a:p>
            <a:endParaRPr lang="ru-RU" sz="3200" dirty="0" smtClean="0">
              <a:solidFill>
                <a:srgbClr val="FF0000"/>
              </a:solidFill>
            </a:endParaRPr>
          </a:p>
          <a:p>
            <a:r>
              <a:rPr lang="ru-RU" sz="4400" dirty="0" smtClean="0">
                <a:solidFill>
                  <a:srgbClr val="FFFF00"/>
                </a:solidFill>
              </a:rPr>
              <a:t> «СУВЕНИРЫ»</a:t>
            </a:r>
            <a:endParaRPr lang="ru-RU" sz="4400" dirty="0">
              <a:solidFill>
                <a:srgbClr val="FFFF00"/>
              </a:solidFill>
            </a:endParaRPr>
          </a:p>
        </p:txBody>
      </p:sp>
      <p:pic>
        <p:nvPicPr>
          <p:cNvPr id="14" name="Рисунок 13" descr="Медвежонок из помпонов своими руками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2285992"/>
            <a:ext cx="3571900" cy="3214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57174"/>
            <a:ext cx="8229600" cy="1143000"/>
          </a:xfrm>
        </p:spPr>
        <p:txBody>
          <a:bodyPr/>
          <a:lstStyle/>
          <a:p>
            <a:r>
              <a:rPr lang="ru-RU" sz="44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Наша продукция</a:t>
            </a:r>
            <a:endParaRPr lang="ru-RU" sz="440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FF0000"/>
              </a:solidFill>
              <a:effectLst/>
            </a:endParaRPr>
          </a:p>
        </p:txBody>
      </p:sp>
      <p:pic>
        <p:nvPicPr>
          <p:cNvPr id="1026" name="Picture 2" descr="C:\Documents and Settings\User\Рабочий стол\Новая папка\20131026_18085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1500173"/>
            <a:ext cx="4643437" cy="5357827"/>
          </a:xfrm>
          <a:prstGeom prst="rect">
            <a:avLst/>
          </a:prstGeom>
          <a:noFill/>
        </p:spPr>
      </p:pic>
      <p:pic>
        <p:nvPicPr>
          <p:cNvPr id="16" name="Рисунок 15" descr="C:\Documents and Settings\User\Рабочий стол\Новая папка\20131026_181601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3438" y="1500174"/>
            <a:ext cx="4500562" cy="5357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Реклама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ru-RU" sz="4000" dirty="0" smtClean="0">
                <a:solidFill>
                  <a:srgbClr val="FFFF00"/>
                </a:solidFill>
              </a:rPr>
              <a:t>«Наше богатство»- Ваша улыбка</a:t>
            </a:r>
          </a:p>
          <a:p>
            <a:pPr lvl="0"/>
            <a:r>
              <a:rPr lang="ru-RU" sz="4000" dirty="0" smtClean="0">
                <a:solidFill>
                  <a:srgbClr val="FFFF00"/>
                </a:solidFill>
              </a:rPr>
              <a:t>Наши сувениры хороши </a:t>
            </a:r>
          </a:p>
          <a:p>
            <a:pPr lvl="0"/>
            <a:r>
              <a:rPr lang="ru-RU" sz="4000" dirty="0" smtClean="0">
                <a:solidFill>
                  <a:srgbClr val="FFFF00"/>
                </a:solidFill>
              </a:rPr>
              <a:t>Сделаны от души</a:t>
            </a:r>
          </a:p>
          <a:p>
            <a:pPr lvl="0"/>
            <a:r>
              <a:rPr lang="ru-RU" sz="4000" dirty="0" smtClean="0">
                <a:solidFill>
                  <a:srgbClr val="FFFF00"/>
                </a:solidFill>
              </a:rPr>
              <a:t>Приобретайте сувениры у нас</a:t>
            </a:r>
          </a:p>
          <a:p>
            <a:pPr lvl="0"/>
            <a:r>
              <a:rPr lang="ru-RU" sz="4000" dirty="0" smtClean="0">
                <a:solidFill>
                  <a:srgbClr val="FFFF00"/>
                </a:solidFill>
              </a:rPr>
              <a:t>Они сделаны для Вас!!! </a:t>
            </a:r>
          </a:p>
          <a:p>
            <a:endParaRPr lang="ru-RU" sz="32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400" dirty="0" smtClean="0">
                <a:solidFill>
                  <a:srgbClr val="FF0000"/>
                </a:solidFill>
                <a:latin typeface="+mn-lt"/>
              </a:rPr>
              <a:t>Организация </a:t>
            </a:r>
            <a:r>
              <a:rPr lang="ru-RU" sz="4400" dirty="0" err="1" smtClean="0">
                <a:solidFill>
                  <a:srgbClr val="FF0000"/>
                </a:solidFill>
                <a:latin typeface="+mn-lt"/>
              </a:rPr>
              <a:t>преприятия</a:t>
            </a:r>
            <a:r>
              <a:rPr lang="ru-RU" sz="4400" dirty="0" smtClean="0">
                <a:solidFill>
                  <a:srgbClr val="FF0000"/>
                </a:solidFill>
                <a:latin typeface="+mn-lt"/>
              </a:rPr>
              <a:t>.</a:t>
            </a:r>
            <a:endParaRPr lang="ru-RU" sz="4400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ru-RU" sz="3600" dirty="0" smtClean="0">
                <a:solidFill>
                  <a:srgbClr val="FFFF00"/>
                </a:solidFill>
              </a:rPr>
              <a:t>Вид фирмы.</a:t>
            </a:r>
          </a:p>
          <a:p>
            <a:pPr lvl="0"/>
            <a:r>
              <a:rPr lang="ru-RU" sz="3600" dirty="0" smtClean="0">
                <a:solidFill>
                  <a:srgbClr val="FFFF00"/>
                </a:solidFill>
              </a:rPr>
              <a:t>Структура управления.</a:t>
            </a:r>
          </a:p>
          <a:p>
            <a:pPr lvl="0"/>
            <a:r>
              <a:rPr lang="ru-RU" sz="3600" dirty="0" smtClean="0">
                <a:solidFill>
                  <a:srgbClr val="FFFF00"/>
                </a:solidFill>
              </a:rPr>
              <a:t>Формы ответственности.</a:t>
            </a:r>
          </a:p>
          <a:p>
            <a:pPr lvl="0"/>
            <a:r>
              <a:rPr lang="ru-RU" sz="3600" dirty="0" smtClean="0">
                <a:solidFill>
                  <a:srgbClr val="FFFF00"/>
                </a:solidFill>
              </a:rPr>
              <a:t>Принципы распределения прибыли.</a:t>
            </a:r>
            <a:endParaRPr lang="ru-RU" sz="36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400" dirty="0" smtClean="0">
                <a:solidFill>
                  <a:srgbClr val="FF0000"/>
                </a:solidFill>
                <a:latin typeface="+mn-lt"/>
              </a:rPr>
              <a:t>Рассуждения </a:t>
            </a:r>
            <a:endParaRPr lang="ru-RU" sz="4400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z="4000" dirty="0" smtClean="0">
                <a:solidFill>
                  <a:srgbClr val="FFFF00"/>
                </a:solidFill>
              </a:rPr>
              <a:t>Стоит ли вообще вкладывать деньги в это дело и принесет ли оно доходы, которые окупят все затраты сил и средств?</a:t>
            </a:r>
          </a:p>
          <a:p>
            <a:pPr lvl="0"/>
            <a:r>
              <a:rPr lang="ru-RU" sz="4000" dirty="0" smtClean="0">
                <a:solidFill>
                  <a:srgbClr val="FFFF00"/>
                </a:solidFill>
              </a:rPr>
              <a:t>Что вы отнесете к постоянным издержкам, а что переменным?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248</TotalTime>
  <Words>89</Words>
  <Application>Microsoft Office PowerPoint</Application>
  <PresentationFormat>Экран (4:3)</PresentationFormat>
  <Paragraphs>44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Апекс</vt:lpstr>
      <vt:lpstr>Кроссворд</vt:lpstr>
      <vt:lpstr>Название фирмы</vt:lpstr>
      <vt:lpstr>Наша продукция</vt:lpstr>
      <vt:lpstr>Реклама</vt:lpstr>
      <vt:lpstr>Организация преприятия.</vt:lpstr>
      <vt:lpstr>Рассуждения 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User</cp:lastModifiedBy>
  <cp:revision>26</cp:revision>
  <dcterms:created xsi:type="dcterms:W3CDTF">2010-01-26T17:12:31Z</dcterms:created>
  <dcterms:modified xsi:type="dcterms:W3CDTF">2013-10-26T17:35:48Z</dcterms:modified>
</cp:coreProperties>
</file>